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7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509802" cy="493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71234"/>
            <a:ext cx="3429000" cy="4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Запись к врачу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4714875"/>
            <a:ext cx="3460363" cy="4429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34"/>
            <a:ext cx="6858000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78769" y="3250421"/>
            <a:ext cx="350046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69205" y="-726318"/>
            <a:ext cx="4191030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4786314"/>
            <a:ext cx="6194318" cy="40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600" y="2786050"/>
            <a:ext cx="4700598" cy="53207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42" y="714348"/>
            <a:ext cx="5901951" cy="78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5</cp:revision>
  <dcterms:modified xsi:type="dcterms:W3CDTF">2016-12-05T09:59:13Z</dcterms:modified>
</cp:coreProperties>
</file>