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348880"/>
            <a:ext cx="8054712" cy="22322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Р.Э.Распе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«Приключения барона             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Мюнхаузена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    Книга-юбиляр 2020 года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Произведению исполнилось 235лет   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5013176"/>
            <a:ext cx="7406640" cy="1752600"/>
          </a:xfrm>
        </p:spPr>
        <p:txBody>
          <a:bodyPr/>
          <a:lstStyle/>
          <a:p>
            <a:r>
              <a:rPr lang="ru-RU" dirty="0" err="1" smtClean="0"/>
              <a:t>Кочневская</a:t>
            </a:r>
            <a:r>
              <a:rPr lang="ru-RU" dirty="0" smtClean="0"/>
              <a:t> библиотека</a:t>
            </a:r>
          </a:p>
          <a:p>
            <a:r>
              <a:rPr lang="ru-RU" dirty="0" smtClean="0"/>
              <a:t> (</a:t>
            </a:r>
            <a:r>
              <a:rPr lang="ru-RU" dirty="0" err="1" smtClean="0"/>
              <a:t>Камышловский</a:t>
            </a:r>
            <a:r>
              <a:rPr lang="ru-RU" dirty="0" smtClean="0"/>
              <a:t> район)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98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354">
        <p14:reveal/>
      </p:transition>
    </mc:Choice>
    <mc:Fallback>
      <p:transition spd="slow" advTm="53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07818"/>
            <a:ext cx="5249330" cy="5240582"/>
          </a:xfrm>
        </p:spPr>
      </p:pic>
    </p:spTree>
    <p:extLst>
      <p:ext uri="{BB962C8B-B14F-4D97-AF65-F5344CB8AC3E}">
        <p14:creationId xmlns:p14="http://schemas.microsoft.com/office/powerpoint/2010/main" val="379540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8"/>
    </mc:Choice>
    <mc:Fallback>
      <p:transition spd="slow" advTm="6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0687"/>
            <a:ext cx="4392488" cy="5995681"/>
          </a:xfrm>
        </p:spPr>
      </p:pic>
    </p:spTree>
    <p:extLst>
      <p:ext uri="{BB962C8B-B14F-4D97-AF65-F5344CB8AC3E}">
        <p14:creationId xmlns:p14="http://schemas.microsoft.com/office/powerpoint/2010/main" val="308190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3"/>
    </mc:Choice>
    <mc:Fallback>
      <p:transition spd="slow" advTm="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628800"/>
            <a:ext cx="7498080" cy="1143000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Да поймите же! Барон 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Мюнхаузен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славен не тем, что летал ли не летал, а тем, что не врет…»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123728" y="3573016"/>
            <a:ext cx="7498080" cy="4800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09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3"/>
    </mc:Choice>
    <mc:Fallback>
      <p:transition spd="slow" advTm="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204864"/>
            <a:ext cx="7498080" cy="114300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50" endPos="85000" dist="60007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  <a:reflection blurRad="6350" stA="55000" endA="50" endPos="85000" dist="60007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8" y="3378026"/>
            <a:ext cx="7498080" cy="4800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84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3"/>
    </mc:Choice>
    <mc:Fallback>
      <p:transition spd="slow" advTm="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roject 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92696"/>
            <a:ext cx="8590242" cy="4831556"/>
          </a:xfrm>
        </p:spPr>
      </p:pic>
    </p:spTree>
    <p:extLst>
      <p:ext uri="{BB962C8B-B14F-4D97-AF65-F5344CB8AC3E}">
        <p14:creationId xmlns:p14="http://schemas.microsoft.com/office/powerpoint/2010/main" val="87455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28"/>
    </mc:Choice>
    <mc:Fallback>
      <p:transition spd="slow" advTm="2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22753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88640"/>
            <a:ext cx="4212262" cy="6385984"/>
          </a:xfrm>
        </p:spPr>
      </p:pic>
      <p:pic>
        <p:nvPicPr>
          <p:cNvPr id="7" name="Алексей Рыбников-Лестница в небо -Тот самый Мюн-kissvk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48680"/>
            <a:ext cx="609600" cy="609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0399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45"/>
    </mc:Choice>
    <mc:Fallback>
      <p:transition spd="slow" advTm="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6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647203"/>
            <a:ext cx="7272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54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«Умное лицо это еще не признак ума, господа…»</a:t>
            </a:r>
            <a:endParaRPr lang="ru-RU" sz="5400" dirty="0">
              <a:solidFill>
                <a:srgbClr val="4F271C">
                  <a:satMod val="130000"/>
                </a:srgb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26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7"/>
    </mc:Choice>
    <mc:Fallback>
      <p:transition spd="slow" advTm="7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7499350" cy="4793334"/>
          </a:xfrm>
        </p:spPr>
      </p:pic>
    </p:spTree>
    <p:extLst>
      <p:ext uri="{BB962C8B-B14F-4D97-AF65-F5344CB8AC3E}">
        <p14:creationId xmlns:p14="http://schemas.microsoft.com/office/powerpoint/2010/main" val="308724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8"/>
    </mc:Choice>
    <mc:Fallback>
      <p:transition spd="slow" advTm="5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7246188" cy="4800600"/>
          </a:xfrm>
        </p:spPr>
      </p:pic>
    </p:spTree>
    <p:extLst>
      <p:ext uri="{BB962C8B-B14F-4D97-AF65-F5344CB8AC3E}">
        <p14:creationId xmlns:p14="http://schemas.microsoft.com/office/powerpoint/2010/main" val="201789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6"/>
    </mc:Choice>
    <mc:Fallback>
      <p:transition spd="slow" advTm="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7127741" cy="4800600"/>
          </a:xfrm>
        </p:spPr>
      </p:pic>
    </p:spTree>
    <p:extLst>
      <p:ext uri="{BB962C8B-B14F-4D97-AF65-F5344CB8AC3E}">
        <p14:creationId xmlns:p14="http://schemas.microsoft.com/office/powerpoint/2010/main" val="96692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3"/>
    </mc:Choice>
    <mc:Fallback>
      <p:transition spd="slow" advTm="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60838"/>
            <a:ext cx="5256584" cy="5377580"/>
          </a:xfrm>
        </p:spPr>
      </p:pic>
    </p:spTree>
    <p:extLst>
      <p:ext uri="{BB962C8B-B14F-4D97-AF65-F5344CB8AC3E}">
        <p14:creationId xmlns:p14="http://schemas.microsoft.com/office/powerpoint/2010/main" val="210370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0"/>
    </mc:Choice>
    <mc:Fallback>
      <p:transition spd="slow" advTm="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3" y="710446"/>
            <a:ext cx="5021460" cy="5537954"/>
          </a:xfrm>
        </p:spPr>
      </p:pic>
    </p:spTree>
    <p:extLst>
      <p:ext uri="{BB962C8B-B14F-4D97-AF65-F5344CB8AC3E}">
        <p14:creationId xmlns:p14="http://schemas.microsoft.com/office/powerpoint/2010/main" val="394185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2"/>
    </mc:Choice>
    <mc:Fallback>
      <p:transition spd="slow" advTm="6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72</TotalTime>
  <Words>47</Words>
  <Application>Microsoft Office PowerPoint</Application>
  <PresentationFormat>Экран (4:3)</PresentationFormat>
  <Paragraphs>6</Paragraphs>
  <Slides>13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Солнцестояние</vt:lpstr>
      <vt:lpstr>                      Р.Э.Распе          «Приключения барона                                Мюнхаузена»       Книга-юбиляр 2020 года   Произведению исполнилось 235лет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«Да поймите же! Барон Мюнхаузен славен не тем, что летал ли не летал, а тем, что не врет…»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Р.Э.Распе         «Приключения барона                                Мюнхаузена»       Книга-юбиляр 2020 года</dc:title>
  <dc:creator>User</dc:creator>
  <cp:lastModifiedBy>User</cp:lastModifiedBy>
  <cp:revision>10</cp:revision>
  <dcterms:created xsi:type="dcterms:W3CDTF">2020-04-09T10:21:40Z</dcterms:created>
  <dcterms:modified xsi:type="dcterms:W3CDTF">2020-04-09T11:46:24Z</dcterms:modified>
</cp:coreProperties>
</file>