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113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589338" cy="4830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44" y="521495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Иванов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Павел Александрович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0"/>
            <a:ext cx="50006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3 ноября 1917 года в городе Череповец, Вологодской обл.. Получил начальное образование. До войны работал на железной дороге в должности помощника машиниста. В армию призван в 1938 году в пограничные войска. Служил на о.Сахалин в дважды ордена Ленина, знака почетного чекиста морском пограничном отряде в должности электрика-радиста в звании ст. матроса пограничных войск. На восточном побережье Охотского моря на границе прослужил 7 лет. Перед войной с Японией как группу старослужащих перебросили на материк в г. Благовещенск на р. Амур в дивизион речных судов Благовещенского пограничного отряда.  Воевал на 2-ом Дальневосточном фронте под командованием генерала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Пуркова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Получил легкие ранения. 15 июля 1946 году был демобилизован со службы. Награжден медалями: «За победу над Германией», «За победу над Японией» и другими.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После войны работал в совхозе «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Галкинский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 электриком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затем в совхозе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Камышловском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7465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57214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Гробова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Валентина Яковлевна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357166"/>
            <a:ext cx="47149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Родилась в 1921 году. Закончила 4 класса.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Закончила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курсы трактористов и начала работать в МТС.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Призвана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фронт в июне 1941 года. Служила стрелком в 48-м авиационном стрелковом полку. Участвовала в военных действиях с Японией. В 1945 была ранена, пролежала два месяца в госпитале. После демобилизации жила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Пышминском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входа на пенсию вернулась в родное        село. Награждена юбилейными медалями.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592484" cy="471490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535782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Королёв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Яков Фёдорович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214290"/>
            <a:ext cx="47863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22 октября 1911 года в 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Солодилово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Камышловского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уезда. В 1933 году был призван в ряды Красной Армии. После начала ВОВ ушел на фронт. Освобождал Смоленск, Калинин, Тулу, воевал в Литве и Латвии. Воевал на Дальнем Востоке. Награжден медалью «За победу над Германией», юбилейными медалями.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войны работал на электротехническом заводе, затем в колхозе им. Сталина.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3010" name="Picture 2" descr="110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571900" cy="5019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35782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Григорьев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Пётр Дмитриевич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285728"/>
            <a:ext cx="4857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1916 году. В ряды Красной Армии призван в 1937 году. Участник Финской войны, в 1940 году получил ранение, провел 6 месяцев в госпитале. Был комиссован. После начала ВОВ скрыл нестроевую, призван в армию. Служил в Горьком в охране завода, затем воевал под Москвой командиром взвода. В 1943 году на Курской дуге получил ранение. Лечился в госпитале в Ашхабаде. После выписки служил в запасном полку по подготовке маршевых войск зам. командира взвода. Демобилизован в 1946 году.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 1949 года работал в колхозе «Сакко и Ванцетти» на комбайне.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3" name="Рисунок 2" descr="img128.bmp"/>
          <p:cNvPicPr>
            <a:picLocks noChangeAspect="1" noChangeArrowheads="1"/>
          </p:cNvPicPr>
          <p:nvPr/>
        </p:nvPicPr>
        <p:blipFill>
          <a:blip r:embed="rId3"/>
          <a:srcRect l="9088" t="2740" r="53432" b="2740"/>
          <a:stretch>
            <a:fillRect/>
          </a:stretch>
        </p:blipFill>
        <p:spPr bwMode="auto">
          <a:xfrm>
            <a:off x="285720" y="214290"/>
            <a:ext cx="3571868" cy="5207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57214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Колмаков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Василий Кузьмич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285728"/>
            <a:ext cx="47149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1921 году в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Галкинском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 войны работал в колхозе «Яркий луч» трактористом.  Отправлен на фронт летом 1941 года. В боях за Смоленск ранен в левый бок. Операцию делали в полевом госпитале, в палатке. Удалили почку. После операции был отправлен в Кисловодск.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Награжден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орденом Отечественной войны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степени, медалью «За доблестный труд», юбилейными медалями.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09" name="Picture 1" descr="Маркелов Николай Васильевич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681052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50070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Маркелов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Васильевич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214290"/>
            <a:ext cx="4786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18 мая 1917 года в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Галкинском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Закончил 3 класса школы в 1928 году. В 1930 году был организован колхоз «Красное знамя», а в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Солодилово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«Яркий луч». До 1937 года работал в колхозе на лошадях, а с 1837 года перешел на трактор.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1941 году был отправлен на фронт, служил на Дальнем Востоке, в 1943 году в звании младшего сержанта  отправлен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Украинский фронт. Часть немного не дошла до Берлина. Победу встретил в городе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Гербесе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это 80 км от Берлина. После войны еще год служил в Венгрии, Австрии, Украине.  В 1945 году награжден орденом «Красной звезды», имеет юбилейные медали.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войны у него погиб брат Маркелов Егор Васильевич.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войны работал в совхозе «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Галкинский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помпотехом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5" name="Picture 1" descr="112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643306" cy="4624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21495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Зворыгин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Иванович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85728"/>
            <a:ext cx="45720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7 декабря 1920 года в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Галкинском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Окончил 4 класса школы. В армию был призван в декабре 1939 года. Служил в артиллерийских войсках, имел ранения, был контужен. Воевал под Москвой, в Восточной Пруссии. Окончил войну в июне 1945 года. Награжден орденами: «Красной звезды» и «Отечественной войны», медалью «За отвагу».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войны работал в совхозе «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Галкинском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» механиком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Вышел на пенсию в 1980 году, за работу был награжден медалью «Ветеран труда». Умер в 1987 году.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1" name="Picture 1" descr="124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786214" cy="5013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57214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Петухов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Семён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Арсентьевич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285728"/>
            <a:ext cx="4643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1902 году в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Галкинском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До войны работал в колхозе им. Сталина кузнецом.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Жена Мария Петровна. В семье росли сын - Александр и дочь Люба.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октябре 1941 года призвали в действующую армию. Месяц служил в Елани, затем был отправлен на фронт. Попал под Москву. В первом письме  описывал как попали под бомбежку.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Возил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лошади боеприпасы на передовую. Писал, что видел там убитого Петра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Гробова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Больше писем не было. Пришло извещение, что он без вести пропал в 1942 году.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7" name="Picture 1" descr="Кунгурцев Константин Павл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315825" cy="5008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50070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Кунгурцев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Константин Павлович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357166"/>
            <a:ext cx="485778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2 января 1913 года в деревне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Солодилово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До войны работал трактористом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Был мобилизован в армию 30 июня 1941 года. Служил на Дальнем Востоке в чине сержанта. Демобилизовался 30 июля 1946 года.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Награжден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юбилейными медалями.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1948 года работал бригадиром тракторной бригады, а затем инженером по сельхозмашинам и комбайнам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Камышловской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МТС до 1951 года. В 1957 году стал участником Всесоюзной сельскохозяйственной выставки, был награжден  медалью участника, а в 1958 году награжден малой серебряной медалью «За успехи в социалистическом сельском хозяйстве»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697" name="Рисунок 1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740150" cy="4954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521495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Киряев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 Алексеевич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214290"/>
            <a:ext cx="4857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16 октября 1925 года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Пышминском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районе Свердловской области. До войны успел закончить 4 класса школы. В 1943 (9 января) году был призван в армию. Сначала находился в учебном полку, в августе 1943 года в составе 87-ой гвардейской дивизии ушел на фронт. В это же время вступил в ряды ВЛКСМ. В сентябре получил легкое ранение и попал в госпиталь. После госпиталя участвовал в боях в Крыму. Участвовал в обороне и взятии Перекопа в 1944 году. 27 апреля 1944 года недалеко от Севастополя получил тяжелое ранение. В госпитале города Евпатории пролежал год. 27 апреля 1945 года демобилизован из армии. Награжден орденом «Красной Звезды» и медалью «За боевые заслуги».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После войны работал в колхозе «Яркий луч» лесником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Умер в 2005 году.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289300" cy="4449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521495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Бронских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 Георгиевич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142852"/>
            <a:ext cx="52864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Родился 28 марта 1914 года в деревне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Солодиловой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Камышловского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района. В 1919 году остался без отца, он погиб на фронте. Получил начальное образование. До войны работал кладовщиком в колхозе «Яркий луч». В 1934 году женился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Олонцевой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Ольге Александровне. Участвовал в войне в составе 155 дивизии, 436 стрелкового полка на 2-ом Украинском фронте. Воевал на Курской дуге, за что был награжден орденом «Красной Звезды», которую вручил командир полка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Параненко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После этого участвовал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Корсунь-Шевченковской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операции, в битве за Днепр, в сражении за Будапешт. Во время войны был дважды ранен. За боевые заслуги был награжден медалями: «За боевые заслуги», «За победу над Германией», орденом Красной звезды и орденом Отечественной войны. Получил благодарственное письмо от Сталина за преодоление Карпатского хребта; за взятие столицы Венгрии - Будапешта. На фронте погиб родной брат Александра Георгиевича.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Вернувшись домой,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продолжал работать в прежней должности в колхозе «Яркий луч», а затем в совхозе «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Галкинский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» откуда и вышел на заслуженный отдых.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49" name="Picture 1" descr="128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643306" cy="4890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35782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Спиридонов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Виктор Иванович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142852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17 апреля 1926 года в деревне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Солодилова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Камышловского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района. В 1937 году окончил 5 классов школы. До войны трудился в колхозе конюхом. Когда началась война, был призван в армию, был минометчиком, воинское звание - сержант. Воевал на фронте в составе 120-го минометного полка на Ленинградском фронте. Был контужен и ранен в ногу. За участие в военных действиях награжден медалями: «За боевые заслуги», «За отвагу», «За оборону Ленинграда», «За оборону Пскова», «За победу над Германией», юбилейные медали.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После войны продолжал работать в совхозе «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Галкинский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 рабочим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779838" cy="5091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42926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Колмаков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Кузьмич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14290"/>
            <a:ext cx="47149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15 января 1918 года в деревне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Солодилово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Камышловского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района. В 1932 году закончил 7 классов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Галкинской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школы. До войны работал трактористом в колхозе «Яркий луч». В 1939 году был призван на действительную службу. Воевал в составе 103 танковой бригады 76-го мотомеханизированного полка механиком-водителем, в звании старшего сержанта. Участвовал в сражении на Курской Дуге, был контужен. Освобождал Варшаву, Берлин. Награжден орденом «Красной Звезды», медалями  «За взятие Берлина», «За освобождение Варшавы», «За победу над Германией», юбилейными медалями.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После войны продолжал работать трактористом в родном селе.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601" name="Picture 1" descr="122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957638" cy="488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42926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Михеев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Василий Ефимович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5720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30 января 1917 года в деревне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Бутырки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Закончил Бутырскую начальную школу. Затем продолжил обучение в СПТУ г. Камышлова по специальности машинист паровоза. Работал на железной дороге сначала кочегаром,  потом – машинистом до начала войны. В самом начале войны случилось несчастье, задержали паровоз в пути следования, за это был отправлен на фронт в штрафную роту. В первом же бою во время атаки был контужен и ранен. Пришел в себя в санитарном поезде. Получил сквозное пулевое ранение верхней губы и повреждение верхнего края нижней челюсти. Долгое время пролежал в госпитале в Москве.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После войны продолжил работу в вагонном депо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зольщиком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, машинистом.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Награжден 30 сентября 1945 г. медалью «За победу над Германией в Великой Отечественной войне 1941-1945гг.», орденом «Отечественной войны»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степени, юбилейными медалями.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77" name="Picture 1" descr="Парфенов Андрей Александр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260232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542926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Парфенов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Андрей Александрович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14290"/>
            <a:ext cx="52149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7 сентября 1920 года в селе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Галкинском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войны работал в колхозе трактористом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 время войны  воевал на фронте в разведке. Был ранен в руку. Награжден: орденами «Отечественной войны», «Краской Звезды», медалями «За доблестный труд в Великой Отечественной войне 1941-1945 гг.», «За доблестный труд», юбилейными медалями.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войны работал учетчиком.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3" name="Picture 1" descr="120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643306" cy="518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57214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Матвеев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Кронидович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214290"/>
            <a:ext cx="4857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1922 году в селе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Галкинском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 войны с 1939-1940 года работал электромонтером в колхозе им. Сталина. После этого трактористом в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Камышловской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МТС.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армию мобилизован в 1942 году. Сначала рядовой, затем – гвардии рядовой. Участвовал в обороне Ленинграда, был серьезно ранен в правую руку. Находился в госпитале. После этого было получено еще 4 ранения. Последнее – 30 июня 1944 года в Выборге, Ленинградской области. Через 10 дней поле ранения его отправили на «большую» землю в г. Свердловск.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Награжден орденом «Красной Звезды», медалью «За победу над Германией» и другими.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941536" cy="5265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64357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Гурин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 Васильевич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285728"/>
            <a:ext cx="45005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сентябре 1921 года. Неграмотный. До войны работал в полеводческой бригаде №1, конюхом. На фронт призвали в апреле 1941 года. Воевал под Харьковом. Там получил контузию, лечился в полевом госпитале. Участвовал в боевых действиях, снова был ранен в левую ногу. После лечения служил связным. Награжден медалью «За победу над Германией», юбилейными медалями. 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        После войны трудился в совхозе «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Галкинском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» на ферме, разнорабочим.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1922</Words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8</cp:revision>
  <dcterms:created xsi:type="dcterms:W3CDTF">2020-05-15T08:48:13Z</dcterms:created>
  <dcterms:modified xsi:type="dcterms:W3CDTF">2020-05-15T09:16:04Z</dcterms:modified>
</cp:coreProperties>
</file>